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3" r:id="rId5"/>
    <p:sldId id="264" r:id="rId6"/>
    <p:sldId id="262" r:id="rId7"/>
    <p:sldId id="265" r:id="rId8"/>
    <p:sldId id="266" r:id="rId9"/>
    <p:sldId id="267" r:id="rId10"/>
    <p:sldId id="268" r:id="rId11"/>
    <p:sldId id="270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D786-F254-844B-A01C-9F27362BD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FB087-081C-FB4C-B924-6308AAD13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CC96-F168-924C-997D-9F5ACD56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974D8-51CE-4E46-857B-4C56C143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A6C02-7413-5F4A-91C3-76323946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0969-9F3D-EC49-8BEE-1366AC4E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C0E11-D24A-3941-8C49-EB3263124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DD3A6-B7ED-6E4D-8116-9D8FBC5F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F5D88-6EE1-054D-939F-2D108FCF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E398-0CB5-1E46-81CB-DF92FD76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B06E4F-2988-BB4A-A2A5-6D0412CC3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CBE00-5945-0C4C-B3E0-62458253B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D5A3D-0D6A-1A40-8E28-F6DDC698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512C-96EF-074E-B905-BE26998F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BB459-EFD7-114E-8F93-E374DBBD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CA42-F1F5-504A-9FE0-15A050B5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E04-8696-0B48-B900-60A250C7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FE335-2800-AE4E-8BE3-D2D2BA19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564F-80D1-904D-97D6-0D9E46F5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DF8C-14FB-2B49-AE8B-AE9D1DA2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2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9AC5-9C05-4A43-9BD4-1D6B4467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8C5EE-AC32-904B-B437-0EFBB715D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15610-845E-9B4A-A976-8EEB31ABA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220C-2DB9-4849-AAFA-A7DD7751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C197E-0B9C-C347-A661-E2F31AC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1622-469C-3D4D-872E-DAF5B41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3363-51F8-AC45-B765-B485C4A65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05F4-E142-9B4F-83E9-6365DDA44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470A8-E677-BA40-B5ED-C89703A8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D4952-1356-724C-8310-C0E1AD15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51EFD-F6A6-8E40-BB9C-6828F05D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12EA-9B38-414C-AE4D-3F905C50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5D587-F6B0-A845-8809-5D93FBC9F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DC70F-AD96-884C-91D4-76FD6ADD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7BC6-4E04-ED47-80B2-4B9A398A7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056BC-A78A-D948-B330-2919CAF60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85A15-72BC-8E43-8C50-0EB9A496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AEC6F-99A1-5E4C-9301-38379F84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BCA3AA-FB34-BA49-B7C8-39AE081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A6A7-F1F2-F44C-BB25-62AE6426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B2C9F-B06A-1541-88ED-DF73EA7E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873C-BDC5-A64C-85B1-765A4A12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425D-F867-224E-AACA-244B2E94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9CA9D-94F0-9C43-A7FE-A40FCEF3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C0C56-F19F-1C4D-9844-4E8E4A9E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E972A-0975-D842-8529-D73ED08B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DD79-0B10-2644-8ECA-9A4932CF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3153-69D0-7846-B434-30BE62E5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D5B0E-1CB9-2C46-8B39-C06BED7DB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87A01-78B7-7A4B-B6F3-BD836FF7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A56EA-3DB0-C345-8A37-DAD2D1EF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2E67-778B-0248-9458-42C5E6BC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02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F9E-5E4E-EC4C-864E-CAE5EA78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8E282A-D3BD-214C-AC41-7FE5A0247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B5F73-B79C-2A49-BAB2-68CDEDAEE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36A66-E83E-044D-885D-A7F2A3C6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67967-99BD-2C44-A316-BC38A089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D8F9A-AFDC-C94E-A3C8-1C31555A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0A37A-ED5C-1F47-AB38-F3C59B90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08E35-9762-0C40-8D32-F8E0DA32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6ACDF-2903-E449-BF7D-35106BEC9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1914-AA77-264A-BC3A-330E52AE829D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71-55B3-7A43-B9AF-A8AC4E1E0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8527A-8D2E-D74A-A517-EF8D51341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E576A-D720-5B49-AE6C-8AE8BCC9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CB6965-8D8C-1547-80AF-259DFD5F1146}"/>
              </a:ext>
            </a:extLst>
          </p:cNvPr>
          <p:cNvGrpSpPr/>
          <p:nvPr/>
        </p:nvGrpSpPr>
        <p:grpSpPr>
          <a:xfrm>
            <a:off x="725807" y="0"/>
            <a:ext cx="10740385" cy="6858000"/>
            <a:chOff x="725807" y="0"/>
            <a:chExt cx="10740385" cy="685800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3B68D26-A791-5F4A-AFA0-60F975DD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7" y="0"/>
              <a:ext cx="10740385" cy="6858000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41A8C66-966C-DD4A-939B-2251FAA7BA2C}"/>
                </a:ext>
              </a:extLst>
            </p:cNvPr>
            <p:cNvSpPr/>
            <p:nvPr/>
          </p:nvSpPr>
          <p:spPr>
            <a:xfrm>
              <a:off x="1025611" y="383059"/>
              <a:ext cx="963827" cy="75376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1025610" y="1136822"/>
              <a:ext cx="963827" cy="75376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EA02A-F31B-D949-BEBF-32F93C00EFC5}"/>
                </a:ext>
              </a:extLst>
            </p:cNvPr>
            <p:cNvSpPr txBox="1"/>
            <p:nvPr/>
          </p:nvSpPr>
          <p:spPr>
            <a:xfrm>
              <a:off x="1994738" y="1532238"/>
              <a:ext cx="63143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1.  Find Annotation &amp; JPEG Images directories.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44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D8D1D-5FC5-C147-A305-342219812D79}"/>
              </a:ext>
            </a:extLst>
          </p:cNvPr>
          <p:cNvGrpSpPr/>
          <p:nvPr/>
        </p:nvGrpSpPr>
        <p:grpSpPr>
          <a:xfrm>
            <a:off x="708837" y="0"/>
            <a:ext cx="10774326" cy="6858000"/>
            <a:chOff x="708837" y="0"/>
            <a:chExt cx="10774326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D633FD-CD49-A04D-B802-C5D00B2E6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837" y="0"/>
              <a:ext cx="10774326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3768811" y="2188892"/>
              <a:ext cx="4065373" cy="1135075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A0F58-454C-7243-B500-A7E1E2CDBC04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4.g  Verify the number you checked and have left.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17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633FD-CD49-A04D-B802-C5D00B2E6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7" y="0"/>
            <a:ext cx="10774326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852616" y="3027405"/>
            <a:ext cx="951470" cy="80318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D50CF-BA7F-0543-8153-4EC322471283}"/>
              </a:ext>
            </a:extLst>
          </p:cNvPr>
          <p:cNvSpPr txBox="1"/>
          <p:nvPr/>
        </p:nvSpPr>
        <p:spPr>
          <a:xfrm>
            <a:off x="1947865" y="3521674"/>
            <a:ext cx="38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5.a  Move the files to fix to a temporary directory.</a:t>
            </a:r>
          </a:p>
        </p:txBody>
      </p:sp>
    </p:spTree>
    <p:extLst>
      <p:ext uri="{BB962C8B-B14F-4D97-AF65-F5344CB8AC3E}">
        <p14:creationId xmlns:p14="http://schemas.microsoft.com/office/powerpoint/2010/main" val="226256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39A0D-C850-8149-AAC4-F78AB42C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8" y="0"/>
            <a:ext cx="10789564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768811" y="2817340"/>
            <a:ext cx="4164227" cy="44484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A2F61-C91F-4B46-BA15-11945F7DD953}"/>
              </a:ext>
            </a:extLst>
          </p:cNvPr>
          <p:cNvSpPr txBox="1"/>
          <p:nvPr/>
        </p:nvSpPr>
        <p:spPr>
          <a:xfrm>
            <a:off x="1947865" y="3521674"/>
            <a:ext cx="388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5.b  Notice the update shows the single “bad” file to fix was moved.</a:t>
            </a:r>
          </a:p>
        </p:txBody>
      </p:sp>
    </p:spTree>
    <p:extLst>
      <p:ext uri="{BB962C8B-B14F-4D97-AF65-F5344CB8AC3E}">
        <p14:creationId xmlns:p14="http://schemas.microsoft.com/office/powerpoint/2010/main" val="335018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E86A5-291E-BB40-A47A-E0327BC8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56"/>
            <a:ext cx="12192000" cy="5083288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4164226" y="3027405"/>
            <a:ext cx="1136822" cy="27184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3EFFD-3D1D-5741-B77F-55F67B077394}"/>
              </a:ext>
            </a:extLst>
          </p:cNvPr>
          <p:cNvSpPr txBox="1"/>
          <p:nvPr/>
        </p:nvSpPr>
        <p:spPr>
          <a:xfrm>
            <a:off x="1421026" y="3441358"/>
            <a:ext cx="388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5.c  Inspect the </a:t>
            </a:r>
            <a:r>
              <a:rPr lang="en-US" sz="3200" b="1" dirty="0" err="1">
                <a:solidFill>
                  <a:srgbClr val="FF0000"/>
                </a:solidFill>
              </a:rPr>
              <a:t>JPEGImage</a:t>
            </a:r>
            <a:r>
              <a:rPr lang="en-US" sz="3200" b="1" dirty="0">
                <a:solidFill>
                  <a:srgbClr val="FF0000"/>
                </a:solidFill>
              </a:rPr>
              <a:t> to fix </a:t>
            </a:r>
            <a:r>
              <a:rPr lang="en-US" sz="3200" b="1" dirty="0" err="1">
                <a:solidFill>
                  <a:srgbClr val="FF0000"/>
                </a:solidFill>
              </a:rPr>
              <a:t>bbox</a:t>
            </a:r>
            <a:r>
              <a:rPr lang="en-US" sz="3200" b="1" dirty="0">
                <a:solidFill>
                  <a:srgbClr val="FF0000"/>
                </a:solidFill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84743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7C5D69-F6E2-F94A-8FFB-3BB88C290DA8}"/>
              </a:ext>
            </a:extLst>
          </p:cNvPr>
          <p:cNvGrpSpPr/>
          <p:nvPr/>
        </p:nvGrpSpPr>
        <p:grpSpPr>
          <a:xfrm>
            <a:off x="0" y="895041"/>
            <a:ext cx="12192000" cy="5067918"/>
            <a:chOff x="0" y="895041"/>
            <a:chExt cx="12192000" cy="5067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7C2FAA-4436-0F4B-A177-9BF3C4FF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95041"/>
              <a:ext cx="12192000" cy="5067918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3225113" y="3015049"/>
              <a:ext cx="1037968" cy="296562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781595-571A-FA49-BD73-B93403AF64D7}"/>
                </a:ext>
              </a:extLst>
            </p:cNvPr>
            <p:cNvSpPr txBox="1"/>
            <p:nvPr/>
          </p:nvSpPr>
          <p:spPr>
            <a:xfrm>
              <a:off x="1421026" y="3441358"/>
              <a:ext cx="38800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5.d  Inspect the </a:t>
              </a:r>
              <a:r>
                <a:rPr lang="en-US" sz="3200" b="1" dirty="0" err="1">
                  <a:solidFill>
                    <a:srgbClr val="FF0000"/>
                  </a:solidFill>
                </a:rPr>
                <a:t>JPEGImage</a:t>
              </a:r>
              <a:r>
                <a:rPr lang="en-US" sz="32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71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E6D32-FEF8-DB42-BE88-7C3FEE3B8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690"/>
            <a:ext cx="12192000" cy="494661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2310714" y="3076832"/>
            <a:ext cx="852616" cy="35216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57320-9703-FF41-83F5-0666487F9A73}"/>
              </a:ext>
            </a:extLst>
          </p:cNvPr>
          <p:cNvSpPr txBox="1"/>
          <p:nvPr/>
        </p:nvSpPr>
        <p:spPr>
          <a:xfrm>
            <a:off x="1037966" y="3676137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5.e  Inspect the Annotation file to fix.</a:t>
            </a:r>
          </a:p>
        </p:txBody>
      </p:sp>
    </p:spTree>
    <p:extLst>
      <p:ext uri="{BB962C8B-B14F-4D97-AF65-F5344CB8AC3E}">
        <p14:creationId xmlns:p14="http://schemas.microsoft.com/office/powerpoint/2010/main" val="372399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551A4C-00E8-4E4D-B065-E339D2B87770}"/>
              </a:ext>
            </a:extLst>
          </p:cNvPr>
          <p:cNvGrpSpPr/>
          <p:nvPr/>
        </p:nvGrpSpPr>
        <p:grpSpPr>
          <a:xfrm>
            <a:off x="0" y="955690"/>
            <a:ext cx="12192000" cy="4946619"/>
            <a:chOff x="0" y="955690"/>
            <a:chExt cx="12192000" cy="49466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9E6D32-FEF8-DB42-BE88-7C3FEE3B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5690"/>
              <a:ext cx="12192000" cy="4946619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0" y="3707026"/>
              <a:ext cx="852616" cy="531342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0DBEF4-A228-FE48-9EF2-B51C19BDFA53}"/>
                </a:ext>
              </a:extLst>
            </p:cNvPr>
            <p:cNvSpPr txBox="1"/>
            <p:nvPr/>
          </p:nvSpPr>
          <p:spPr>
            <a:xfrm>
              <a:off x="1037966" y="3676137"/>
              <a:ext cx="38800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6.a  Open the files to fix with </a:t>
              </a:r>
              <a:r>
                <a:rPr lang="en-US" sz="3200" b="1" dirty="0" err="1">
                  <a:solidFill>
                    <a:srgbClr val="FF0000"/>
                  </a:solidFill>
                </a:rPr>
                <a:t>labelImg.py</a:t>
              </a:r>
              <a:r>
                <a:rPr lang="en-US" sz="32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35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F190C-0CCC-174C-9E94-ADBC01C3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40" y="0"/>
            <a:ext cx="10770520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2162659" y="3639065"/>
            <a:ext cx="852616" cy="5313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E2570-179B-AD40-903E-3ABC5109F580}"/>
              </a:ext>
            </a:extLst>
          </p:cNvPr>
          <p:cNvSpPr txBox="1"/>
          <p:nvPr/>
        </p:nvSpPr>
        <p:spPr>
          <a:xfrm>
            <a:off x="2075934" y="4436985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6.b  Point to path of your </a:t>
            </a:r>
            <a:r>
              <a:rPr lang="en-US" sz="3200" b="1" dirty="0" err="1">
                <a:solidFill>
                  <a:srgbClr val="FF0000"/>
                </a:solidFill>
              </a:rPr>
              <a:t>labelImg.py</a:t>
            </a:r>
            <a:r>
              <a:rPr lang="en-US" sz="32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31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3CD68-43E1-C04A-B3A0-73371C48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04"/>
            <a:ext cx="12192000" cy="6664592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2323297" y="4355757"/>
            <a:ext cx="852616" cy="53134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F1949-F52A-F141-B4D4-0EB481870220}"/>
              </a:ext>
            </a:extLst>
          </p:cNvPr>
          <p:cNvSpPr txBox="1"/>
          <p:nvPr/>
        </p:nvSpPr>
        <p:spPr>
          <a:xfrm>
            <a:off x="2113004" y="5091893"/>
            <a:ext cx="388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6.c  Delete the bad box in this case.</a:t>
            </a:r>
          </a:p>
        </p:txBody>
      </p:sp>
    </p:spTree>
    <p:extLst>
      <p:ext uri="{BB962C8B-B14F-4D97-AF65-F5344CB8AC3E}">
        <p14:creationId xmlns:p14="http://schemas.microsoft.com/office/powerpoint/2010/main" val="140793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94DED-1533-4343-8000-428B2365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0" y="2675238"/>
            <a:ext cx="556054" cy="46337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4609D-7127-2E49-ACCA-CFA8C341052A}"/>
              </a:ext>
            </a:extLst>
          </p:cNvPr>
          <p:cNvSpPr txBox="1"/>
          <p:nvPr/>
        </p:nvSpPr>
        <p:spPr>
          <a:xfrm>
            <a:off x="1841155" y="4609979"/>
            <a:ext cx="388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6.d  Save.</a:t>
            </a:r>
          </a:p>
        </p:txBody>
      </p:sp>
    </p:spTree>
    <p:extLst>
      <p:ext uri="{BB962C8B-B14F-4D97-AF65-F5344CB8AC3E}">
        <p14:creationId xmlns:p14="http://schemas.microsoft.com/office/powerpoint/2010/main" val="18770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21F023-B5C1-D54F-9555-ACC1DD3FB34E}"/>
              </a:ext>
            </a:extLst>
          </p:cNvPr>
          <p:cNvGrpSpPr/>
          <p:nvPr/>
        </p:nvGrpSpPr>
        <p:grpSpPr>
          <a:xfrm>
            <a:off x="725807" y="0"/>
            <a:ext cx="10740385" cy="6858000"/>
            <a:chOff x="725807" y="0"/>
            <a:chExt cx="10740385" cy="685800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3B68D26-A791-5F4A-AFA0-60F975DD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807" y="0"/>
              <a:ext cx="10740385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1025611" y="1804087"/>
              <a:ext cx="963827" cy="75376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960498-7DEB-A94B-8251-7B3B351E345D}"/>
                </a:ext>
              </a:extLst>
            </p:cNvPr>
            <p:cNvSpPr txBox="1"/>
            <p:nvPr/>
          </p:nvSpPr>
          <p:spPr>
            <a:xfrm>
              <a:off x="1989438" y="1642359"/>
              <a:ext cx="63143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2.  Create Pandas </a:t>
              </a:r>
              <a:r>
                <a:rPr lang="en-US" sz="3200" b="1" dirty="0" err="1">
                  <a:solidFill>
                    <a:srgbClr val="FF0000"/>
                  </a:solidFill>
                </a:rPr>
                <a:t>DataFrame</a:t>
              </a:r>
              <a:r>
                <a:rPr lang="en-US" sz="3200" b="1" dirty="0">
                  <a:solidFill>
                    <a:srgbClr val="FF0000"/>
                  </a:solidFill>
                </a:rPr>
                <a:t> of those Annotation &amp; JPEG Images.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066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CCF02-38C6-5044-AF3F-37A4FA2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74" y="0"/>
            <a:ext cx="10813852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902042" y="4281615"/>
            <a:ext cx="827904" cy="69815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5DA79-5216-6E40-BF0C-25FCEECE2BD1}"/>
              </a:ext>
            </a:extLst>
          </p:cNvPr>
          <p:cNvSpPr txBox="1"/>
          <p:nvPr/>
        </p:nvSpPr>
        <p:spPr>
          <a:xfrm>
            <a:off x="2075934" y="4436985"/>
            <a:ext cx="388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7.a  Merge the fixes made to your original directories of Annotations/JPEGs.</a:t>
            </a:r>
          </a:p>
        </p:txBody>
      </p:sp>
    </p:spTree>
    <p:extLst>
      <p:ext uri="{BB962C8B-B14F-4D97-AF65-F5344CB8AC3E}">
        <p14:creationId xmlns:p14="http://schemas.microsoft.com/office/powerpoint/2010/main" val="207130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14350-05A7-304F-B68E-A3341387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02" y="0"/>
            <a:ext cx="10729596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3830592" y="2255107"/>
            <a:ext cx="4040661" cy="10688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D10C-B019-C443-98E3-C160833294E0}"/>
              </a:ext>
            </a:extLst>
          </p:cNvPr>
          <p:cNvSpPr txBox="1"/>
          <p:nvPr/>
        </p:nvSpPr>
        <p:spPr>
          <a:xfrm>
            <a:off x="2075934" y="4436985"/>
            <a:ext cx="388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7.b  Notice everything is reset now and that chip will no longer show.</a:t>
            </a:r>
          </a:p>
        </p:txBody>
      </p:sp>
    </p:spTree>
    <p:extLst>
      <p:ext uri="{BB962C8B-B14F-4D97-AF65-F5344CB8AC3E}">
        <p14:creationId xmlns:p14="http://schemas.microsoft.com/office/powerpoint/2010/main" val="80768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B68D26-A791-5F4A-AFA0-60F975DD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7" y="0"/>
            <a:ext cx="10740385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FCEA18E-6AE8-F248-BABF-36291F1A7850}"/>
              </a:ext>
            </a:extLst>
          </p:cNvPr>
          <p:cNvSpPr/>
          <p:nvPr/>
        </p:nvSpPr>
        <p:spPr>
          <a:xfrm>
            <a:off x="1050324" y="2533135"/>
            <a:ext cx="963827" cy="7537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2B6DC-8A49-5B4F-B546-1244289FD30B}"/>
              </a:ext>
            </a:extLst>
          </p:cNvPr>
          <p:cNvSpPr txBox="1"/>
          <p:nvPr/>
        </p:nvSpPr>
        <p:spPr>
          <a:xfrm>
            <a:off x="2014151" y="2351782"/>
            <a:ext cx="6314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3.  Load Pandas </a:t>
            </a:r>
            <a:r>
              <a:rPr lang="en-US" sz="3200" b="1" dirty="0" err="1">
                <a:solidFill>
                  <a:srgbClr val="FF0000"/>
                </a:solidFill>
              </a:rPr>
              <a:t>DataFrame</a:t>
            </a:r>
            <a:r>
              <a:rPr lang="en-US" sz="3200" b="1" dirty="0">
                <a:solidFill>
                  <a:srgbClr val="FF0000"/>
                </a:solidFill>
              </a:rPr>
              <a:t> of those Annotation &amp; JPEG Images.</a:t>
            </a:r>
          </a:p>
        </p:txBody>
      </p:sp>
    </p:spTree>
    <p:extLst>
      <p:ext uri="{BB962C8B-B14F-4D97-AF65-F5344CB8AC3E}">
        <p14:creationId xmlns:p14="http://schemas.microsoft.com/office/powerpoint/2010/main" val="309129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251CA2-E0E6-3F44-A4C4-9193F381B2D5}"/>
              </a:ext>
            </a:extLst>
          </p:cNvPr>
          <p:cNvGrpSpPr/>
          <p:nvPr/>
        </p:nvGrpSpPr>
        <p:grpSpPr>
          <a:xfrm>
            <a:off x="719219" y="0"/>
            <a:ext cx="10753561" cy="6858000"/>
            <a:chOff x="719219" y="0"/>
            <a:chExt cx="1075356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9C6B00-BFFF-F842-AD57-5B74C092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219" y="0"/>
              <a:ext cx="10753561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1532238" y="2508421"/>
              <a:ext cx="1037968" cy="1198606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1224BC-CF41-DB49-9E78-0AEA28D6DC1B}"/>
                </a:ext>
              </a:extLst>
            </p:cNvPr>
            <p:cNvSpPr txBox="1"/>
            <p:nvPr/>
          </p:nvSpPr>
          <p:spPr>
            <a:xfrm>
              <a:off x="1915297" y="1800078"/>
              <a:ext cx="9279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4.a  Select target id to create MOSAICs.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01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410853-B600-064B-9635-E541BC8EA32A}"/>
              </a:ext>
            </a:extLst>
          </p:cNvPr>
          <p:cNvGrpSpPr/>
          <p:nvPr/>
        </p:nvGrpSpPr>
        <p:grpSpPr>
          <a:xfrm>
            <a:off x="884721" y="0"/>
            <a:ext cx="10842688" cy="6858000"/>
            <a:chOff x="884721" y="0"/>
            <a:chExt cx="108426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48B224-517F-E54C-802F-6AFFC10B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721" y="0"/>
              <a:ext cx="10842688" cy="6858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2261287" y="2533135"/>
              <a:ext cx="1902940" cy="605481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BD611-352E-4D41-AA6D-810B1CEB647B}"/>
                </a:ext>
              </a:extLst>
            </p:cNvPr>
            <p:cNvSpPr txBox="1"/>
            <p:nvPr/>
          </p:nvSpPr>
          <p:spPr>
            <a:xfrm>
              <a:off x="1915297" y="1800078"/>
              <a:ext cx="9279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4.b  Enter number of chips per MOSAIC.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16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05CD3-A800-5F4F-88BD-12A869AE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1" y="0"/>
            <a:ext cx="10842688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27C1E05-0724-B047-AED9-74FD8BB49643}"/>
              </a:ext>
            </a:extLst>
          </p:cNvPr>
          <p:cNvSpPr/>
          <p:nvPr/>
        </p:nvSpPr>
        <p:spPr>
          <a:xfrm>
            <a:off x="1013253" y="2533135"/>
            <a:ext cx="963827" cy="7537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A75F4-5FA4-1C4D-8EEC-F21409C36C94}"/>
              </a:ext>
            </a:extLst>
          </p:cNvPr>
          <p:cNvSpPr txBox="1"/>
          <p:nvPr/>
        </p:nvSpPr>
        <p:spPr>
          <a:xfrm>
            <a:off x="1915297" y="1800078"/>
            <a:ext cx="927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4.c  Analyze MOSAIC.</a:t>
            </a:r>
          </a:p>
        </p:txBody>
      </p:sp>
    </p:spTree>
    <p:extLst>
      <p:ext uri="{BB962C8B-B14F-4D97-AF65-F5344CB8AC3E}">
        <p14:creationId xmlns:p14="http://schemas.microsoft.com/office/powerpoint/2010/main" val="280932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9550EA-5951-C242-8BA6-FA0C2C3A29ED}"/>
              </a:ext>
            </a:extLst>
          </p:cNvPr>
          <p:cNvGrpSpPr/>
          <p:nvPr/>
        </p:nvGrpSpPr>
        <p:grpSpPr>
          <a:xfrm>
            <a:off x="0" y="210064"/>
            <a:ext cx="12192000" cy="6293334"/>
            <a:chOff x="0" y="210064"/>
            <a:chExt cx="12192000" cy="62933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E1529C-EADB-704B-B90C-EA4F37669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4601"/>
              <a:ext cx="12192000" cy="6148797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9650628" y="210064"/>
              <a:ext cx="1210962" cy="457201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266CF-B312-214D-A88B-FFF4EBE625AE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4.d  Press “n” if all looks good per MOSAIC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65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30558-0802-7748-8D26-E319CC2B572B}"/>
              </a:ext>
            </a:extLst>
          </p:cNvPr>
          <p:cNvGrpSpPr/>
          <p:nvPr/>
        </p:nvGrpSpPr>
        <p:grpSpPr>
          <a:xfrm>
            <a:off x="0" y="446590"/>
            <a:ext cx="12192000" cy="5964820"/>
            <a:chOff x="0" y="446590"/>
            <a:chExt cx="12192000" cy="59648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A5D0E2-6C1E-4D46-BEF6-D5472CA6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6590"/>
              <a:ext cx="12192000" cy="596482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9823622" y="1346886"/>
              <a:ext cx="691978" cy="630195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B6350B-8697-5F47-B54F-C500E52A62BE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4.e  Single click on chip that looks ”bad”.  If the wrong chip is selected, double click 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17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5F5C2B-8A3A-7245-9D95-AC15ABD89416}"/>
              </a:ext>
            </a:extLst>
          </p:cNvPr>
          <p:cNvGrpSpPr/>
          <p:nvPr/>
        </p:nvGrpSpPr>
        <p:grpSpPr>
          <a:xfrm>
            <a:off x="0" y="335380"/>
            <a:ext cx="12192000" cy="6076030"/>
            <a:chOff x="0" y="335380"/>
            <a:chExt cx="12192000" cy="60760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A5D0E2-6C1E-4D46-BEF6-D5472CA6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6590"/>
              <a:ext cx="12192000" cy="596482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EFCEA18E-6AE8-F248-BABF-36291F1A7850}"/>
                </a:ext>
              </a:extLst>
            </p:cNvPr>
            <p:cNvSpPr/>
            <p:nvPr/>
          </p:nvSpPr>
          <p:spPr>
            <a:xfrm>
              <a:off x="8921578" y="335380"/>
              <a:ext cx="1075038" cy="467810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EA451B-C4BA-3045-9376-54F4C0181C55}"/>
                </a:ext>
              </a:extLst>
            </p:cNvPr>
            <p:cNvSpPr txBox="1"/>
            <p:nvPr/>
          </p:nvSpPr>
          <p:spPr>
            <a:xfrm>
              <a:off x="1680519" y="3459890"/>
              <a:ext cx="38800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4.f  Press “q” when finished looking.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88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252</Words>
  <Application>Microsoft Macintosh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Smiley</dc:creator>
  <cp:lastModifiedBy>Steven Smiley</cp:lastModifiedBy>
  <cp:revision>9</cp:revision>
  <dcterms:created xsi:type="dcterms:W3CDTF">2022-03-23T00:04:08Z</dcterms:created>
  <dcterms:modified xsi:type="dcterms:W3CDTF">2022-03-24T01:08:36Z</dcterms:modified>
</cp:coreProperties>
</file>